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70" r:id="rId3"/>
    <p:sldId id="268" r:id="rId4"/>
    <p:sldId id="269" r:id="rId5"/>
    <p:sldId id="271" r:id="rId6"/>
    <p:sldId id="273" r:id="rId7"/>
    <p:sldId id="258" r:id="rId8"/>
    <p:sldId id="259" r:id="rId9"/>
    <p:sldId id="264" r:id="rId10"/>
    <p:sldId id="275" r:id="rId11"/>
    <p:sldId id="265" r:id="rId12"/>
    <p:sldId id="274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5"/>
    <p:restoredTop sz="94627"/>
  </p:normalViewPr>
  <p:slideViewPr>
    <p:cSldViewPr snapToGrid="0">
      <p:cViewPr varScale="1">
        <p:scale>
          <a:sx n="102" d="100"/>
          <a:sy n="102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964E-A15B-C647-925B-5DE44F3686B1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2D7-0985-6C4D-A6E9-CD7900FC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1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964E-A15B-C647-925B-5DE44F3686B1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2D7-0985-6C4D-A6E9-CD7900FC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964E-A15B-C647-925B-5DE44F3686B1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2D7-0985-6C4D-A6E9-CD7900FC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964E-A15B-C647-925B-5DE44F3686B1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2D7-0985-6C4D-A6E9-CD7900FC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0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964E-A15B-C647-925B-5DE44F3686B1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2D7-0985-6C4D-A6E9-CD7900FC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9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964E-A15B-C647-925B-5DE44F3686B1}" type="datetimeFigureOut">
              <a:rPr lang="en-US" smtClean="0"/>
              <a:t>10/6/22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2D7-0985-6C4D-A6E9-CD7900FC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7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964E-A15B-C647-925B-5DE44F3686B1}" type="datetimeFigureOut">
              <a:rPr lang="en-US" smtClean="0"/>
              <a:t>10/6/22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2D7-0985-6C4D-A6E9-CD7900FC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3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964E-A15B-C647-925B-5DE44F3686B1}" type="datetimeFigureOut">
              <a:rPr lang="en-US" smtClean="0"/>
              <a:t>10/6/22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2D7-0985-6C4D-A6E9-CD7900FC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964E-A15B-C647-925B-5DE44F3686B1}" type="datetimeFigureOut">
              <a:rPr lang="en-US" smtClean="0"/>
              <a:t>10/6/22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2D7-0985-6C4D-A6E9-CD7900FC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964E-A15B-C647-925B-5DE44F3686B1}" type="datetimeFigureOut">
              <a:rPr lang="en-US" smtClean="0"/>
              <a:t>10/6/22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2D7-0985-6C4D-A6E9-CD7900FC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964E-A15B-C647-925B-5DE44F3686B1}" type="datetimeFigureOut">
              <a:rPr lang="en-US" smtClean="0"/>
              <a:t>10/6/22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12D7-0985-6C4D-A6E9-CD7900FC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1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4964E-A15B-C647-925B-5DE44F3686B1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B12D7-0985-6C4D-A6E9-CD7900FC3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1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BBA373F-1CAB-8F67-5D58-0D496C6163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929D319B-DFBB-D706-001C-092AE8019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750246" y="144679"/>
            <a:ext cx="1425790" cy="1376625"/>
          </a:xfr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9EA12D1-CBC2-336D-92F6-EBDC14AC4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31C3618-4F6F-E932-6CC2-49A8F02BE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68" y="1401999"/>
            <a:ext cx="861574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8001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8001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Perpetua Titling MT" panose="02020502060505020804" pitchFamily="18" charset="77"/>
                <a:ea typeface="MS Mincho" panose="02020609040205080304" pitchFamily="49" charset="-128"/>
                <a:cs typeface="Apple Chancery" panose="03020702040506060504" pitchFamily="66" charset="-79"/>
              </a:rPr>
              <a:t>C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effectLst/>
                <a:latin typeface="Perpetua Titling MT" panose="02020502060505020804" pitchFamily="18" charset="77"/>
                <a:ea typeface="MS Mincho" panose="02020609040205080304" pitchFamily="49" charset="-128"/>
                <a:cs typeface="Apple Chancery" panose="03020702040506060504" pitchFamily="66" charset="-79"/>
              </a:rPr>
              <a:t>OASTAL 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Perpetua Titling MT" panose="02020502060505020804" pitchFamily="18" charset="77"/>
                <a:ea typeface="MS Mincho" panose="02020609040205080304" pitchFamily="49" charset="-128"/>
                <a:cs typeface="Apple Chancery" panose="03020702040506060504" pitchFamily="66" charset="-79"/>
              </a:rPr>
              <a:t>L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effectLst/>
                <a:latin typeface="Perpetua Titling MT" panose="02020502060505020804" pitchFamily="18" charset="77"/>
                <a:ea typeface="MS Mincho" panose="02020609040205080304" pitchFamily="49" charset="-128"/>
                <a:cs typeface="Apple Chancery" panose="03020702040506060504" pitchFamily="66" charset="-79"/>
              </a:rPr>
              <a:t>ITERARY 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Perpetua Titling MT" panose="02020502060505020804" pitchFamily="18" charset="77"/>
                <a:ea typeface="MS Mincho" panose="02020609040205080304" pitchFamily="49" charset="-128"/>
                <a:cs typeface="Apple Chancery" panose="03020702040506060504" pitchFamily="66" charset="-79"/>
              </a:rPr>
              <a:t>A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effectLst/>
                <a:latin typeface="Perpetua Titling MT" panose="02020502060505020804" pitchFamily="18" charset="77"/>
                <a:ea typeface="MS Mincho" panose="02020609040205080304" pitchFamily="49" charset="-128"/>
                <a:cs typeface="Apple Chancery" panose="03020702040506060504" pitchFamily="66" charset="-79"/>
              </a:rPr>
              <a:t>RTS </a:t>
            </a:r>
            <a:r>
              <a:rPr kumimoji="0" lang="en-US" altLang="en-US" sz="3600" b="1" i="1" u="none" strike="noStrike" cap="none" normalizeH="0" baseline="0" dirty="0">
                <a:ln>
                  <a:noFill/>
                </a:ln>
                <a:effectLst/>
                <a:latin typeface="Perpetua Titling MT" panose="02020502060505020804" pitchFamily="18" charset="77"/>
                <a:ea typeface="MS Mincho" panose="02020609040205080304" pitchFamily="49" charset="-128"/>
                <a:cs typeface="Apple Chancery" panose="03020702040506060504" pitchFamily="66" charset="-79"/>
              </a:rPr>
              <a:t>M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effectLst/>
                <a:latin typeface="Perpetua Titling MT" panose="02020502060505020804" pitchFamily="18" charset="77"/>
                <a:ea typeface="MS Mincho" panose="02020609040205080304" pitchFamily="49" charset="-128"/>
                <a:cs typeface="Apple Chancery" panose="03020702040506060504" pitchFamily="66" charset="-79"/>
              </a:rPr>
              <a:t>OVEMENT</a:t>
            </a:r>
            <a:endParaRPr lang="en-US" altLang="en-US" sz="2800" dirty="0"/>
          </a:p>
          <a:p>
            <a:pPr marL="0" marR="0" lvl="0" indent="8001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en-US" altLang="en-US" b="1" u="none" strike="noStrike" cap="none" normalizeH="0" baseline="0" dirty="0">
                <a:ln>
                  <a:noFill/>
                </a:ln>
                <a:effectLst/>
                <a:latin typeface="Perpetua Titling MT" panose="02020502060505020804" pitchFamily="18" charset="77"/>
                <a:ea typeface="MS Mincho" panose="02020609040205080304" pitchFamily="49" charset="-128"/>
                <a:cs typeface="Times New Roman" panose="02020603050405020304" pitchFamily="18" charset="0"/>
              </a:rPr>
              <a:t>a Nonprofit 501(c)(3) Public Benefit Corporation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Perpetua Titling MT" panose="020205020605050208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www.CoastalLit.org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7F35071-45E4-291D-A4E2-5B40206EF2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9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808">
        <p:fade/>
      </p:transition>
    </mc:Choice>
    <mc:Fallback xmlns="">
      <p:transition spd="med" advTm="188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A6FB71-FB09-1257-1AA9-9C2FF47EA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49" y="5351043"/>
            <a:ext cx="6819900" cy="1117600"/>
          </a:xfrm>
          <a:prstGeom prst="rect">
            <a:avLst/>
          </a:prstGeom>
        </p:spPr>
      </p:pic>
      <p:pic>
        <p:nvPicPr>
          <p:cNvPr id="5122" name="Picture 2" descr="Half Moon Bay | San Mateo County Libraries">
            <a:extLst>
              <a:ext uri="{FF2B5EF4-FFF2-40B4-BE49-F238E27FC236}">
                <a16:creationId xmlns:a16="http://schemas.microsoft.com/office/drawing/2014/main" id="{BD94BAB3-DC75-4281-E698-B7726FD42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220354"/>
            <a:ext cx="76200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551FD1-A492-35EA-2831-1364F7ABD025}"/>
              </a:ext>
            </a:extLst>
          </p:cNvPr>
          <p:cNvSpPr txBox="1"/>
          <p:nvPr/>
        </p:nvSpPr>
        <p:spPr>
          <a:xfrm>
            <a:off x="1419181" y="389357"/>
            <a:ext cx="6305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Library and Publications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64AA61C-C542-690E-5A5A-2AA0703E32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4">
        <p:fade/>
      </p:transition>
    </mc:Choice>
    <mc:Fallback xmlns="">
      <p:transition spd="med" advTm="42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F901-9B1B-89B3-2B23-9CC619C6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Radio Stations</a:t>
            </a:r>
          </a:p>
        </p:txBody>
      </p:sp>
      <p:pic>
        <p:nvPicPr>
          <p:cNvPr id="1026" name="Picture 2" descr="Model for the Coastside Inn? Pescadero's KPDO Interviews ...">
            <a:extLst>
              <a:ext uri="{FF2B5EF4-FFF2-40B4-BE49-F238E27FC236}">
                <a16:creationId xmlns:a16="http://schemas.microsoft.com/office/drawing/2014/main" id="{84B53A50-EEE2-BCC1-71F9-5607854C7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1690690"/>
            <a:ext cx="4159481" cy="206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F109A5F-08AD-B750-61C4-72E803511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499" y="3757826"/>
            <a:ext cx="3690851" cy="218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1B5E9A7-8C7C-5AAC-999C-2CB1D7A3A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20">
        <p:fade/>
      </p:transition>
    </mc:Choice>
    <mc:Fallback xmlns="">
      <p:transition spd="med" advTm="46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D8DCC-17FC-8014-DA50-76BA2818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Thanks to: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A6058-5A66-A7E4-8C45-8F625F63A7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269" y="4044350"/>
            <a:ext cx="3842803" cy="2282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A93B99-4886-59EC-388C-C4EBB99E7447}"/>
              </a:ext>
            </a:extLst>
          </p:cNvPr>
          <p:cNvSpPr txBox="1"/>
          <p:nvPr/>
        </p:nvSpPr>
        <p:spPr>
          <a:xfrm>
            <a:off x="445553" y="3294390"/>
            <a:ext cx="85122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/>
              <a:t>makeitmainstreet@coastside.net</a:t>
            </a:r>
            <a:endParaRPr lang="en-US" sz="4800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ED977F6-29B7-BB73-4CCF-30347619E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60" y="1385562"/>
            <a:ext cx="7837217" cy="1813317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8D889379-C210-3CEC-038C-5F78845306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24">
        <p:fade/>
      </p:transition>
    </mc:Choice>
    <mc:Fallback xmlns="">
      <p:transition spd="med" advTm="140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0847A-C8EA-2FB0-FCAF-58A49D910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04" y="4551866"/>
            <a:ext cx="7006590" cy="14222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sz="4800"/>
              <a:t>Cell: (415) 722-2626</a:t>
            </a:r>
          </a:p>
          <a:p>
            <a:pPr marL="0" indent="0" algn="ctr">
              <a:buNone/>
            </a:pPr>
            <a:r>
              <a:rPr lang="en-US" sz="4800"/>
              <a:t>Messages: (650) 712-1817 </a:t>
            </a:r>
          </a:p>
        </p:txBody>
      </p:sp>
      <p:pic>
        <p:nvPicPr>
          <p:cNvPr id="9" name="Picture 8" descr="Closeup of a telephone on top of a table">
            <a:extLst>
              <a:ext uri="{FF2B5EF4-FFF2-40B4-BE49-F238E27FC236}">
                <a16:creationId xmlns:a16="http://schemas.microsoft.com/office/drawing/2014/main" id="{89BFC056-2B7E-98EA-6905-024E3A5831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19" y="1355136"/>
            <a:ext cx="4937759" cy="329610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243559-53D6-C145-216D-ECE9710652A1}"/>
              </a:ext>
            </a:extLst>
          </p:cNvPr>
          <p:cNvSpPr txBox="1">
            <a:spLocks/>
          </p:cNvSpPr>
          <p:nvPr/>
        </p:nvSpPr>
        <p:spPr>
          <a:xfrm>
            <a:off x="1068704" y="407809"/>
            <a:ext cx="7006590" cy="947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err="1"/>
              <a:t>LetsTalk@CoastalLit.org</a:t>
            </a:r>
            <a:endParaRPr lang="en-US" sz="480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24E5FAF-F57B-29C5-FBDD-9794A8BC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44">
        <p:fade/>
      </p:transition>
    </mc:Choice>
    <mc:Fallback xmlns="">
      <p:transition spd="med" advTm="86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D4419A-ECB9-E087-2CF7-0D65730A80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7D254BB-280A-0D90-04E6-A0E702011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139">
        <p:fade/>
      </p:transition>
    </mc:Choice>
    <mc:Fallback xmlns="">
      <p:transition spd="med" advTm="301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531F82-14DA-AC13-BAF0-074712E49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5733535" cy="68466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A18A7-E724-74A0-399E-A6571B6A91A8}"/>
              </a:ext>
            </a:extLst>
          </p:cNvPr>
          <p:cNvSpPr txBox="1"/>
          <p:nvPr/>
        </p:nvSpPr>
        <p:spPr>
          <a:xfrm>
            <a:off x="5931243" y="0"/>
            <a:ext cx="321275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/>
              <a:t>Speakers’</a:t>
            </a:r>
          </a:p>
          <a:p>
            <a:pPr algn="ctr"/>
            <a:r>
              <a:rPr lang="en-US" sz="4800" b="1"/>
              <a:t>Space</a:t>
            </a:r>
          </a:p>
          <a:p>
            <a:endParaRPr lang="en-US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/>
              <a:t>Poetry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/>
              <a:t>Prose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/>
              <a:t>Originals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/>
              <a:t>Favorites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/>
              <a:t>Humor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/>
              <a:t>Dance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/>
              <a:t>Multi-lingual</a:t>
            </a:r>
          </a:p>
          <a:p>
            <a:endParaRPr lang="en-US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0197435-05BC-3BFC-5CC7-FCDC36196B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294">
        <p:fade/>
      </p:transition>
    </mc:Choice>
    <mc:Fallback xmlns="">
      <p:transition spd="med" advTm="202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7A199E-3ED0-A9D4-D739-A9312F169C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414" y="0"/>
            <a:ext cx="727658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656DFB-89AB-4170-70D9-FB92C8BCC85B}"/>
              </a:ext>
            </a:extLst>
          </p:cNvPr>
          <p:cNvSpPr txBox="1"/>
          <p:nvPr/>
        </p:nvSpPr>
        <p:spPr>
          <a:xfrm>
            <a:off x="199505" y="151179"/>
            <a:ext cx="129678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C</a:t>
            </a:r>
            <a:br>
              <a:rPr lang="en-US" sz="2800" b="1"/>
            </a:br>
            <a:r>
              <a:rPr lang="en-US" sz="2800" b="1"/>
              <a:t>O</a:t>
            </a:r>
            <a:br>
              <a:rPr lang="en-US" sz="2800" b="1"/>
            </a:br>
            <a:r>
              <a:rPr lang="en-US" sz="2800" b="1"/>
              <a:t>M</a:t>
            </a:r>
            <a:br>
              <a:rPr lang="en-US" sz="2800" b="1"/>
            </a:br>
            <a:r>
              <a:rPr lang="en-US" sz="2800" b="1"/>
              <a:t>M</a:t>
            </a:r>
            <a:br>
              <a:rPr lang="en-US" sz="2800" b="1"/>
            </a:br>
            <a:r>
              <a:rPr lang="en-US" sz="2800" b="1"/>
              <a:t>U</a:t>
            </a:r>
            <a:br>
              <a:rPr lang="en-US" sz="2800" b="1"/>
            </a:br>
            <a:r>
              <a:rPr lang="en-US" sz="2800" b="1"/>
              <a:t>N</a:t>
            </a:r>
            <a:br>
              <a:rPr lang="en-US" sz="2800" b="1"/>
            </a:br>
            <a:r>
              <a:rPr lang="en-US" sz="2800" b="1"/>
              <a:t>I</a:t>
            </a:r>
            <a:br>
              <a:rPr lang="en-US" sz="2800" b="1"/>
            </a:br>
            <a:r>
              <a:rPr lang="en-US" sz="2800" b="1"/>
              <a:t>T</a:t>
            </a:r>
            <a:br>
              <a:rPr lang="en-US" sz="2800" b="1"/>
            </a:br>
            <a:r>
              <a:rPr lang="en-US" sz="2800" b="1"/>
              <a:t>Y</a:t>
            </a:r>
          </a:p>
          <a:p>
            <a:pPr algn="ctr"/>
            <a:endParaRPr lang="en-US" sz="2800" b="1"/>
          </a:p>
          <a:p>
            <a:pPr algn="ctr"/>
            <a:r>
              <a:rPr lang="en-US" sz="2800" b="1"/>
              <a:t>P</a:t>
            </a:r>
          </a:p>
          <a:p>
            <a:pPr algn="ctr"/>
            <a:r>
              <a:rPr lang="en-US" sz="2800" b="1"/>
              <a:t>O</a:t>
            </a:r>
            <a:br>
              <a:rPr lang="en-US" sz="2800" b="1"/>
            </a:br>
            <a:r>
              <a:rPr lang="en-US" sz="2800" b="1"/>
              <a:t>E</a:t>
            </a:r>
          </a:p>
          <a:p>
            <a:pPr algn="ctr"/>
            <a:r>
              <a:rPr lang="en-US" sz="2800" b="1"/>
              <a:t>M</a:t>
            </a:r>
            <a:br>
              <a:rPr lang="en-US" sz="2800" b="1"/>
            </a:br>
            <a:r>
              <a:rPr lang="en-US" sz="2800" b="1"/>
              <a:t>S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A2402D5-B07F-EA89-6294-B8C3FE01C3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4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610">
        <p:fade/>
      </p:transition>
    </mc:Choice>
    <mc:Fallback xmlns="">
      <p:transition spd="med" advTm="186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veral blue vases">
            <a:extLst>
              <a:ext uri="{FF2B5EF4-FFF2-40B4-BE49-F238E27FC236}">
                <a16:creationId xmlns:a16="http://schemas.microsoft.com/office/drawing/2014/main" id="{8A86C6B0-936C-89A5-861D-6A620C3CBC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74" y="1133719"/>
            <a:ext cx="8262851" cy="55107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8F4FB8C-ACDD-57A6-2F8E-F7B5C3C59087}"/>
              </a:ext>
            </a:extLst>
          </p:cNvPr>
          <p:cNvSpPr txBox="1"/>
          <p:nvPr/>
        </p:nvSpPr>
        <p:spPr>
          <a:xfrm>
            <a:off x="2639578" y="213545"/>
            <a:ext cx="3864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Makers’ Space</a:t>
            </a:r>
          </a:p>
        </p:txBody>
      </p: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E925B9B8-C7D1-DAA4-862D-405FB5602E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8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210">
        <p:fade/>
      </p:transition>
    </mc:Choice>
    <mc:Fallback xmlns="">
      <p:transition spd="med" advTm="142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FA4D49-DD9B-1001-9B68-72540CB50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8462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+mn-lt"/>
              </a:rPr>
              <a:t>Live Music on Main Street</a:t>
            </a:r>
          </a:p>
        </p:txBody>
      </p:sp>
      <p:pic>
        <p:nvPicPr>
          <p:cNvPr id="6" name="Picture 5" descr="Closeup image of a guitar string">
            <a:extLst>
              <a:ext uri="{FF2B5EF4-FFF2-40B4-BE49-F238E27FC236}">
                <a16:creationId xmlns:a16="http://schemas.microsoft.com/office/drawing/2014/main" id="{39AC0C00-2949-71FD-F335-A04450358B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96" y="1323533"/>
            <a:ext cx="8300853" cy="5534467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6F888532-6B8A-02FD-4506-278F21830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740">
        <p:fade/>
      </p:transition>
    </mc:Choice>
    <mc:Fallback xmlns="">
      <p:transition spd="med" advTm="97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E236D-8DA3-B794-7AE2-E3879A588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883" y="748863"/>
            <a:ext cx="2318706" cy="491101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5300" b="1" dirty="0"/>
              <a:t>Movies</a:t>
            </a:r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/>
              <a:t>Coastal</a:t>
            </a:r>
            <a:br>
              <a:rPr lang="en-US" sz="4900" b="1" dirty="0"/>
            </a:br>
            <a:r>
              <a:rPr lang="en-US" sz="4900" b="1" dirty="0"/>
              <a:t>Rep</a:t>
            </a:r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/>
              <a:t>Odd</a:t>
            </a:r>
            <a:br>
              <a:rPr lang="en-US" sz="4900" b="1" dirty="0"/>
            </a:br>
            <a:r>
              <a:rPr lang="en-US" sz="4900" b="1" dirty="0"/>
              <a:t>Fellows</a:t>
            </a:r>
            <a:br>
              <a:rPr lang="en-US" sz="4900" b="1" dirty="0"/>
            </a:br>
            <a:r>
              <a:rPr lang="en-US" sz="4900" b="1" dirty="0"/>
              <a:t>Hall</a:t>
            </a:r>
            <a:endParaRPr lang="en-US" sz="3500" dirty="0"/>
          </a:p>
        </p:txBody>
      </p:sp>
      <p:pic>
        <p:nvPicPr>
          <p:cNvPr id="5" name="Content Placeholder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112DBACE-65DD-F327-2CEC-827BBFB45C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6086455" cy="64083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5E4F719-C08E-50CF-241A-72AF0055EA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3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734">
        <p:fade/>
      </p:transition>
    </mc:Choice>
    <mc:Fallback xmlns="">
      <p:transition spd="med" advTm="2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7489356-425C-C23B-5B6D-9CBC7FDBD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74" y="457200"/>
            <a:ext cx="8400851" cy="59436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94ED5E0-A151-90B2-1903-E1B90B6449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11">
        <p:fade/>
      </p:transition>
    </mc:Choice>
    <mc:Fallback xmlns="">
      <p:transition spd="med" advTm="62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756D-CEB4-C8BB-A274-9762B36E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High Schools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65AE3E1-0EF3-2A93-8E4B-774DE3020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8444" y="1296380"/>
            <a:ext cx="2407111" cy="240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D0D922DB-1E15-2C26-E17D-26AE43833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398" y="4123113"/>
            <a:ext cx="4997203" cy="1691843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1DFB158-C632-F034-7189-9F73413DA3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1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77">
        <p:fade/>
      </p:transition>
    </mc:Choice>
    <mc:Fallback xmlns="">
      <p:transition spd="med" advTm="100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1848</TotalTime>
  <Words>109</Words>
  <Application>Microsoft Macintosh PowerPoint</Application>
  <PresentationFormat>On-screen Show (4:3)</PresentationFormat>
  <Paragraphs>36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MS Mincho</vt:lpstr>
      <vt:lpstr>Apple Chancery</vt:lpstr>
      <vt:lpstr>Arial</vt:lpstr>
      <vt:lpstr>Calibri</vt:lpstr>
      <vt:lpstr>Calibri Light</vt:lpstr>
      <vt:lpstr>Cambria</vt:lpstr>
      <vt:lpstr>Georgia</vt:lpstr>
      <vt:lpstr>Perpetua Titling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 Music on Main Street</vt:lpstr>
      <vt:lpstr>Movies  Coastal Rep  Odd Fellows Hall</vt:lpstr>
      <vt:lpstr>PowerPoint Presentation</vt:lpstr>
      <vt:lpstr>High Schools</vt:lpstr>
      <vt:lpstr>PowerPoint Presentation</vt:lpstr>
      <vt:lpstr>Radio Stations</vt:lpstr>
      <vt:lpstr>Thanks to: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Castoria</dc:creator>
  <cp:lastModifiedBy>Erin Tormey</cp:lastModifiedBy>
  <cp:revision>9</cp:revision>
  <dcterms:created xsi:type="dcterms:W3CDTF">2022-10-02T23:40:32Z</dcterms:created>
  <dcterms:modified xsi:type="dcterms:W3CDTF">2022-10-06T17:53:36Z</dcterms:modified>
</cp:coreProperties>
</file>